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ece8e0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ece8e0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ece8e0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ece8e0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ece8e0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ece8e0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object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37125" y="1083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map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an empty map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Adding key-value pairs.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Getting the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Conversion of map object into an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25" y="426200"/>
            <a:ext cx="5735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84525" y="1155275"/>
            <a:ext cx="4946400" cy="29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Provided by ES6.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tored as a Key</a:t>
            </a:r>
            <a:r>
              <a:rPr i="1"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value pair.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Contains objects as well as primitive type values.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Returns the key,value pair in the same order as inserted.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Blank object as a key.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25" y="40482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87350" y="12711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myCars = new map();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two key-value pairs in this object and iterate it using for-each.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87350" y="46510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